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4" r:id="rId16"/>
    <p:sldId id="275" r:id="rId17"/>
    <p:sldId id="271" r:id="rId18"/>
    <p:sldId id="272" r:id="rId19"/>
    <p:sldId id="276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01" autoAdjust="0"/>
  </p:normalViewPr>
  <p:slideViewPr>
    <p:cSldViewPr snapToGrid="0">
      <p:cViewPr varScale="1">
        <p:scale>
          <a:sx n="68" d="100"/>
          <a:sy n="68" d="100"/>
        </p:scale>
        <p:origin x="14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i.blog.fontanka.ru/photos/2014/04/800x600_xRn0rHQR923kJ97MmYGv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327" y="2062100"/>
            <a:ext cx="4192472" cy="489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roza.ru/pics/2012/06/18/1480.jpg"/>
          <p:cNvPicPr>
            <a:picLocks noChangeAspect="1" noChangeArrowheads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11"/>
          <a:stretch/>
        </p:blipFill>
        <p:spPr bwMode="auto">
          <a:xfrm>
            <a:off x="-188886" y="2281381"/>
            <a:ext cx="2707353" cy="481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1900" y="3679791"/>
            <a:ext cx="667408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012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22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648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503671" y="507999"/>
            <a:ext cx="8136659" cy="5848351"/>
          </a:xfrm>
          <a:prstGeom prst="roundRect">
            <a:avLst/>
          </a:prstGeom>
          <a:solidFill>
            <a:srgbClr val="FFE699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2" descr="http://logopsi.ucoz.com/_ph/88/74195515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7478"/>
            <a:ext cx="1784928" cy="291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950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45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860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8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503671" y="507999"/>
            <a:ext cx="8136659" cy="5848351"/>
          </a:xfrm>
          <a:prstGeom prst="roundRect">
            <a:avLst/>
          </a:prstGeom>
          <a:solidFill>
            <a:srgbClr val="FFE699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2" descr="http://logopsi.ucoz.com/_ph/88/74195515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7478"/>
            <a:ext cx="1784928" cy="291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087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416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41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56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B1CA6-0CC6-4531-AF2A-58E05EEB748A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E68EA-C97A-433C-A9C6-1A11745B545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 descr="http://www.stihi.ru/pics/2011/06/19/2702.jpg"/>
          <p:cNvPicPr/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6" r="65880" b="22489"/>
          <a:stretch/>
        </p:blipFill>
        <p:spPr bwMode="auto">
          <a:xfrm>
            <a:off x="-6858" y="0"/>
            <a:ext cx="9150858" cy="6858000"/>
          </a:xfrm>
          <a:prstGeom prst="rect">
            <a:avLst/>
          </a:prstGeom>
          <a:ln w="1905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5004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images/search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63" y="1099127"/>
            <a:ext cx="7772400" cy="1126982"/>
          </a:xfrm>
        </p:spPr>
        <p:txBody>
          <a:bodyPr/>
          <a:lstStyle/>
          <a:p>
            <a:r>
              <a:rPr lang="ru-RU" b="1" dirty="0">
                <a:ln/>
                <a:solidFill>
                  <a:srgbClr val="FF0000"/>
                </a:solidFill>
              </a:rPr>
              <a:t>«В гостях у сказки»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1079" y="2715904"/>
            <a:ext cx="5076968" cy="2524114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или невероятные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приключения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5 А на осенних каникулах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04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90439"/>
            <a:ext cx="7886700" cy="496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09182" y="819300"/>
            <a:ext cx="8747362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   Разгадай </a:t>
            </a:r>
            <a:r>
              <a:rPr lang="ru-RU" sz="2800" b="1" dirty="0" err="1" smtClean="0"/>
              <a:t>сканворд</a:t>
            </a:r>
            <a:r>
              <a:rPr lang="ru-RU" sz="2800" b="1" dirty="0" smtClean="0"/>
              <a:t>, </a:t>
            </a:r>
            <a:br>
              <a:rPr lang="ru-RU" sz="2800" b="1" dirty="0" smtClean="0"/>
            </a:br>
            <a:r>
              <a:rPr lang="ru-RU" sz="2800" b="1" dirty="0" smtClean="0"/>
              <a:t>из оставшихся букв сложится пословица.            </a:t>
            </a: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187356" y="193621"/>
            <a:ext cx="7560860" cy="69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Сказка – ложь, да в ней намёк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999991"/>
              </p:ext>
            </p:extLst>
          </p:nvPr>
        </p:nvGraphicFramePr>
        <p:xfrm>
          <a:off x="532263" y="2052024"/>
          <a:ext cx="1310184" cy="1105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Объект упаковщика для оболочки" showAsIcon="1" r:id="rId3" imgW="914400" imgH="771480" progId="Package">
                  <p:embed/>
                </p:oleObj>
              </mc:Choice>
              <mc:Fallback>
                <p:oleObj name="Объект упаковщика для оболочки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2263" y="2052024"/>
                        <a:ext cx="1310184" cy="11054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62" b="1986"/>
          <a:stretch/>
        </p:blipFill>
        <p:spPr>
          <a:xfrm>
            <a:off x="1842447" y="1676557"/>
            <a:ext cx="6168788" cy="505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7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90439"/>
            <a:ext cx="7886700" cy="496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09182" y="819300"/>
            <a:ext cx="8747362" cy="8572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Пословица: «В каждой сказке есть доля правды».            </a:t>
            </a: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187356" y="193621"/>
            <a:ext cx="7560860" cy="993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Сказка – ложь, да в ней намёк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62" b="1986"/>
          <a:stretch/>
        </p:blipFill>
        <p:spPr>
          <a:xfrm>
            <a:off x="1842447" y="1676557"/>
            <a:ext cx="6168788" cy="505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0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90439"/>
            <a:ext cx="7886700" cy="496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06322" y="2565780"/>
            <a:ext cx="7761758" cy="307074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Каждая команда выставляет на конкурс свою Царевну </a:t>
            </a:r>
            <a:r>
              <a:rPr lang="ru-RU" sz="2800" b="1" dirty="0" err="1" smtClean="0"/>
              <a:t>Несмеяну</a:t>
            </a:r>
            <a:r>
              <a:rPr lang="ru-RU" sz="2800" b="1" dirty="0" smtClean="0"/>
              <a:t>, её задача – не рассмеяться, а задача команды соперников – рассмешить её. Оцениваются оба задания.        </a:t>
            </a: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446664" y="702469"/>
            <a:ext cx="7560860" cy="69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Царевна </a:t>
            </a:r>
            <a:r>
              <a:rPr lang="ru-RU" b="1" dirty="0" err="1" smtClean="0">
                <a:solidFill>
                  <a:srgbClr val="C00000"/>
                </a:solidFill>
              </a:rPr>
              <a:t>Несмеяна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" name="Picture 4" descr="http://mama-rasskazu.ru/uploads/posts/2015-01/1422296035_carevna-nesmey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266" y="537853"/>
            <a:ext cx="2562814" cy="256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8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90439"/>
            <a:ext cx="7886700" cy="496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06322" y="1733266"/>
            <a:ext cx="7761758" cy="390326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пройдём тест «Кто ты из героев кукольного театра?»</a:t>
            </a:r>
            <a:endParaRPr lang="ru-RU" sz="40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446664" y="702469"/>
            <a:ext cx="7560860" cy="69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Пока жюри подводит итоги,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22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90439"/>
            <a:ext cx="7886700" cy="496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4495" y="1587257"/>
            <a:ext cx="8545611" cy="5386749"/>
          </a:xfrm>
        </p:spPr>
        <p:txBody>
          <a:bodyPr>
            <a:normAutofit fontScale="90000"/>
          </a:bodyPr>
          <a:lstStyle/>
          <a:p>
            <a:r>
              <a:rPr lang="ru-RU" sz="2600" b="1" dirty="0" smtClean="0"/>
              <a:t>Ответь на вопросы, подсчитай, значков какого цвета у тебя больше. Тогда ты узнаешь, на кого похож!</a:t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>        1. Что нужно обязательно сделать утром?</a:t>
            </a:r>
            <a:br>
              <a:rPr lang="ru-RU" sz="2600" b="1" dirty="0" smtClean="0"/>
            </a:br>
            <a:r>
              <a:rPr lang="ru-RU" sz="2600" b="1" dirty="0" smtClean="0"/>
              <a:t>                   Умыться и почистить зубы</a:t>
            </a:r>
            <a:br>
              <a:rPr lang="ru-RU" sz="2600" b="1" dirty="0" smtClean="0"/>
            </a:br>
            <a:r>
              <a:rPr lang="ru-RU" sz="2600" b="1" dirty="0" smtClean="0"/>
              <a:t>                   Полежать и вспомнить прекрасный сон.</a:t>
            </a:r>
            <a:br>
              <a:rPr lang="ru-RU" sz="2600" b="1" dirty="0" smtClean="0"/>
            </a:br>
            <a:r>
              <a:rPr lang="ru-RU" sz="2600" b="1" dirty="0" smtClean="0"/>
              <a:t>                   Зарядку!</a:t>
            </a:r>
            <a:br>
              <a:rPr lang="ru-RU" sz="2600" b="1" dirty="0" smtClean="0"/>
            </a:br>
            <a:r>
              <a:rPr lang="ru-RU" sz="2600" b="1" dirty="0" smtClean="0"/>
              <a:t>                   </a:t>
            </a:r>
            <a:r>
              <a:rPr lang="ru-RU" sz="2600" b="1" dirty="0"/>
              <a:t>Поесть.</a:t>
            </a:r>
            <a:br>
              <a:rPr lang="ru-RU" sz="2600" b="1" dirty="0"/>
            </a:br>
            <a:r>
              <a:rPr lang="ru-RU" sz="2600" b="1" dirty="0" smtClean="0"/>
              <a:t>         2. После школы ты обычно:</a:t>
            </a:r>
            <a:br>
              <a:rPr lang="ru-RU" sz="2600" b="1" dirty="0" smtClean="0"/>
            </a:br>
            <a:r>
              <a:rPr lang="ru-RU" sz="2600" b="1" dirty="0" smtClean="0"/>
              <a:t>                   Бегаешь во дворе</a:t>
            </a:r>
            <a:br>
              <a:rPr lang="ru-RU" sz="2600" b="1" dirty="0" smtClean="0"/>
            </a:br>
            <a:r>
              <a:rPr lang="ru-RU" sz="2600" b="1" dirty="0" smtClean="0"/>
              <a:t>                   Вырезаешь сердечки на деревьях.</a:t>
            </a:r>
            <a:br>
              <a:rPr lang="ru-RU" sz="2600" b="1" dirty="0" smtClean="0"/>
            </a:br>
            <a:r>
              <a:rPr lang="ru-RU" sz="2600" b="1" dirty="0" smtClean="0"/>
              <a:t>                   Идёшь в спортивную секцию или кружок.</a:t>
            </a:r>
            <a:r>
              <a:rPr lang="ru-RU" sz="2600" b="1" dirty="0"/>
              <a:t/>
            </a:r>
            <a:br>
              <a:rPr lang="ru-RU" sz="2600" b="1" dirty="0"/>
            </a:br>
            <a:r>
              <a:rPr lang="ru-RU" sz="2600" b="1" dirty="0"/>
              <a:t>     </a:t>
            </a:r>
            <a:r>
              <a:rPr lang="ru-RU" sz="2600" b="1" dirty="0" smtClean="0"/>
              <a:t>              Идёшь домой и делаешь домашнее задание.</a:t>
            </a:r>
            <a:r>
              <a:rPr lang="ru-RU" sz="2600" b="1" dirty="0"/>
              <a:t/>
            </a:r>
            <a:br>
              <a:rPr lang="ru-RU" sz="2600" b="1" dirty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84495" y="293782"/>
            <a:ext cx="8420670" cy="69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Тест «Кто ты из героев кукольного театра?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363243" y="2225811"/>
            <a:ext cx="259308" cy="2046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363243" y="2490777"/>
            <a:ext cx="259308" cy="2046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384090" y="2822468"/>
            <a:ext cx="259308" cy="2046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392447" y="3134697"/>
            <a:ext cx="259308" cy="20468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392447" y="3784873"/>
            <a:ext cx="259308" cy="2046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92447" y="4076111"/>
            <a:ext cx="259308" cy="2046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396184" y="4394918"/>
            <a:ext cx="259308" cy="2046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392823" y="4743215"/>
            <a:ext cx="259308" cy="20468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5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90439"/>
            <a:ext cx="7886700" cy="496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1480" y="1050879"/>
            <a:ext cx="8153686" cy="5923128"/>
          </a:xfrm>
        </p:spPr>
        <p:txBody>
          <a:bodyPr>
            <a:normAutofit fontScale="90000"/>
          </a:bodyPr>
          <a:lstStyle/>
          <a:p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/>
              <a:t/>
            </a:r>
            <a:br>
              <a:rPr lang="ru-RU" sz="2600" b="1" dirty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700" b="1" dirty="0" smtClean="0"/>
              <a:t>3. Какое блюдо тебе больше нравится?</a:t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                   Овощной салат</a:t>
            </a:r>
            <a:br>
              <a:rPr lang="ru-RU" sz="2700" b="1" dirty="0" smtClean="0"/>
            </a:br>
            <a:r>
              <a:rPr lang="ru-RU" sz="2700" b="1" dirty="0" smtClean="0"/>
              <a:t>                   Гамбургер</a:t>
            </a:r>
            <a:br>
              <a:rPr lang="ru-RU" sz="2700" b="1" dirty="0" smtClean="0"/>
            </a:br>
            <a:r>
              <a:rPr lang="ru-RU" sz="2700" b="1" dirty="0" smtClean="0"/>
              <a:t>                   Мороженое</a:t>
            </a:r>
            <a:br>
              <a:rPr lang="ru-RU" sz="2700" b="1" dirty="0" smtClean="0"/>
            </a:br>
            <a:r>
              <a:rPr lang="ru-RU" sz="2700" b="1" dirty="0" smtClean="0"/>
              <a:t>                   Йогурт</a:t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> 4. Карабас-</a:t>
            </a:r>
            <a:r>
              <a:rPr lang="ru-RU" sz="2700" b="1" dirty="0" err="1" smtClean="0"/>
              <a:t>Барабас</a:t>
            </a:r>
            <a:r>
              <a:rPr lang="ru-RU" sz="2700" b="1" dirty="0" smtClean="0"/>
              <a:t> посадил тебя в чулан.  Что ты будешь </a:t>
            </a:r>
            <a:br>
              <a:rPr lang="ru-RU" sz="2700" b="1" dirty="0" smtClean="0"/>
            </a:br>
            <a:r>
              <a:rPr lang="ru-RU" sz="2700" b="1" dirty="0" smtClean="0"/>
              <a:t>делать?                                      </a:t>
            </a:r>
            <a:br>
              <a:rPr lang="ru-RU" sz="2700" b="1" dirty="0" smtClean="0"/>
            </a:br>
            <a:r>
              <a:rPr lang="ru-RU" sz="2700" b="1" dirty="0" smtClean="0"/>
              <a:t>                   Вышибать дверь.</a:t>
            </a:r>
            <a:br>
              <a:rPr lang="ru-RU" sz="2700" b="1" dirty="0" smtClean="0"/>
            </a:br>
            <a:r>
              <a:rPr lang="ru-RU" sz="2700" b="1" dirty="0" smtClean="0"/>
              <a:t>                   Плакать.</a:t>
            </a: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>     </a:t>
            </a:r>
            <a:r>
              <a:rPr lang="ru-RU" sz="2700" b="1" dirty="0" smtClean="0"/>
              <a:t>              Ругаться и взывать к его совести.</a:t>
            </a:r>
            <a:br>
              <a:rPr lang="ru-RU" sz="2700" b="1" dirty="0" smtClean="0"/>
            </a:br>
            <a:r>
              <a:rPr lang="ru-RU" sz="2700" b="1" dirty="0" smtClean="0"/>
              <a:t>                   Обхитрю его!</a:t>
            </a:r>
            <a:br>
              <a:rPr lang="ru-RU" sz="2700" b="1" dirty="0" smtClean="0"/>
            </a:br>
            <a:r>
              <a:rPr lang="ru-RU" sz="2600" b="1" dirty="0" smtClean="0"/>
              <a:t>    </a:t>
            </a:r>
            <a:r>
              <a:rPr lang="ru-RU" sz="2600" b="1" dirty="0"/>
              <a:t/>
            </a:r>
            <a:br>
              <a:rPr lang="ru-RU" sz="2600" b="1" dirty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84495" y="293782"/>
            <a:ext cx="8420670" cy="69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Тест «Кто ты из героев кукольного театра?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85733" y="1676543"/>
            <a:ext cx="259308" cy="2046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508686" y="2706673"/>
            <a:ext cx="259308" cy="2046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485733" y="2004925"/>
            <a:ext cx="259308" cy="2046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508686" y="2347368"/>
            <a:ext cx="259308" cy="20468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548237" y="4465328"/>
            <a:ext cx="259308" cy="2046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548237" y="4145308"/>
            <a:ext cx="259308" cy="2046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548237" y="3825598"/>
            <a:ext cx="259308" cy="2046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548237" y="4846966"/>
            <a:ext cx="259308" cy="20468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84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90439"/>
            <a:ext cx="7886700" cy="496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1479" y="1050879"/>
            <a:ext cx="8744213" cy="5923128"/>
          </a:xfrm>
        </p:spPr>
        <p:txBody>
          <a:bodyPr>
            <a:normAutofit fontScale="90000"/>
          </a:bodyPr>
          <a:lstStyle/>
          <a:p>
            <a:r>
              <a:rPr lang="ru-RU" sz="2600" b="1" dirty="0" smtClean="0"/>
              <a:t>           </a:t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>5. К тебе подошли двое незнакомцев и попросили помочь. </a:t>
            </a:r>
            <a:br>
              <a:rPr lang="ru-RU" sz="2600" b="1" dirty="0" smtClean="0"/>
            </a:br>
            <a:r>
              <a:rPr lang="ru-RU" sz="2600" b="1" dirty="0" smtClean="0"/>
              <a:t>Твои  действия:</a:t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>              Я с незнакомцами не разговариваю.</a:t>
            </a:r>
            <a:br>
              <a:rPr lang="ru-RU" sz="2600" b="1" dirty="0" smtClean="0"/>
            </a:br>
            <a:r>
              <a:rPr lang="ru-RU" sz="2600" b="1" dirty="0" smtClean="0"/>
              <a:t>              Я расплачусь от жалости.</a:t>
            </a:r>
            <a:br>
              <a:rPr lang="ru-RU" sz="2600" b="1" dirty="0" smtClean="0"/>
            </a:br>
            <a:r>
              <a:rPr lang="ru-RU" sz="2600" b="1" dirty="0"/>
              <a:t> </a:t>
            </a:r>
            <a:r>
              <a:rPr lang="ru-RU" sz="2600" b="1" dirty="0" smtClean="0"/>
              <a:t>             Ха-ха, неудачники, так им и надо!</a:t>
            </a:r>
            <a:br>
              <a:rPr lang="ru-RU" sz="2600" b="1" dirty="0" smtClean="0"/>
            </a:br>
            <a:r>
              <a:rPr lang="ru-RU" sz="2600" b="1" dirty="0"/>
              <a:t> </a:t>
            </a:r>
            <a:r>
              <a:rPr lang="ru-RU" sz="2600" b="1" dirty="0" smtClean="0"/>
              <a:t>             Чем смогу, помогу.</a:t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>Подсчитай, значков какого цвета у тебя больше? Если синих, то </a:t>
            </a:r>
            <a:br>
              <a:rPr lang="ru-RU" sz="2600" b="1" dirty="0" smtClean="0"/>
            </a:br>
            <a:r>
              <a:rPr lang="ru-RU" sz="2600" b="1" dirty="0" smtClean="0"/>
              <a:t>ты больше похож (а) на Мальвину, если белых – на Пьеро, если красных – </a:t>
            </a:r>
            <a:r>
              <a:rPr lang="ru-RU" sz="2600" b="1" smtClean="0"/>
              <a:t>на Арлекина, </a:t>
            </a:r>
            <a:r>
              <a:rPr lang="ru-RU" sz="2600" b="1" dirty="0" smtClean="0"/>
              <a:t>если оранжевых – на Буратино.</a:t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84495" y="293782"/>
            <a:ext cx="8420670" cy="69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Тест «Кто ты из героев кукольного театра?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82475" y="1934156"/>
            <a:ext cx="259308" cy="2046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68407" y="2222435"/>
            <a:ext cx="259308" cy="2046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379032" y="2513162"/>
            <a:ext cx="259308" cy="2046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368407" y="2857341"/>
            <a:ext cx="259308" cy="20468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40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90439"/>
            <a:ext cx="7886700" cy="496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1480" y="426832"/>
            <a:ext cx="7761758" cy="495038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" t="49990" r="-1555" b="1891"/>
          <a:stretch/>
        </p:blipFill>
        <p:spPr>
          <a:xfrm>
            <a:off x="0" y="416936"/>
            <a:ext cx="9229209" cy="6301515"/>
          </a:xfrm>
          <a:prstGeom prst="rect">
            <a:avLst/>
          </a:prstGeom>
        </p:spPr>
      </p:pic>
      <p:sp>
        <p:nvSpPr>
          <p:cNvPr id="6" name="Улыбающееся лицо 5"/>
          <p:cNvSpPr/>
          <p:nvPr/>
        </p:nvSpPr>
        <p:spPr>
          <a:xfrm>
            <a:off x="8280195" y="6163007"/>
            <a:ext cx="715970" cy="69064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0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Жюри определяет лучшую </a:t>
            </a:r>
          </a:p>
          <a:p>
            <a:pPr marL="0" indent="0">
              <a:buNone/>
            </a:pPr>
            <a:r>
              <a:rPr lang="ru-RU" dirty="0" smtClean="0"/>
              <a:t>команду. </a:t>
            </a:r>
          </a:p>
          <a:p>
            <a:r>
              <a:rPr lang="ru-RU" dirty="0" smtClean="0"/>
              <a:t>Церемония награждения.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А теперь ждёт всех нас пир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сказочный и на весь мир!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(начинается чаепитие)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 </a:t>
            </a:r>
            <a:endParaRPr lang="ru-RU" dirty="0"/>
          </a:p>
        </p:txBody>
      </p:sp>
      <p:pic>
        <p:nvPicPr>
          <p:cNvPr id="5124" name="Picture 4" descr="https://im2-tub-ru.yandex.net/i?id=4085479298740e311eefdf0bb6f08536&amp;n=33&amp;h=190&amp;w=2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82" y="168867"/>
            <a:ext cx="3548418" cy="256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34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8650" y="1533378"/>
            <a:ext cx="7994846" cy="464358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   Во время чаепития проводится игра «Угадай, кто ты?» На игрока надевается корона с именем сказочного персонажа. Нужно угадать имя героя, задавая наводящие вопросы, на которые зрители могут отвечать «да» или «нет».  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Можно использовать подсказки зала – пантомимой показать персонаж или сюжет сказки.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Примеры имён: Золушка, </a:t>
            </a:r>
            <a:r>
              <a:rPr lang="ru-RU" dirty="0" smtClean="0"/>
              <a:t>царевна-лягушка</a:t>
            </a:r>
            <a:r>
              <a:rPr lang="ru-RU" dirty="0" smtClean="0"/>
              <a:t>, 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    русалочка, Илья Муромец, Змей-Горыныч, 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    Колобок, Соловей-разбойник, Баба-Яга.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Сказочная корона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27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37832" y="1690689"/>
            <a:ext cx="7886700" cy="4351338"/>
          </a:xfrm>
        </p:spPr>
        <p:txBody>
          <a:bodyPr/>
          <a:lstStyle/>
          <a:p>
            <a:r>
              <a:rPr lang="ru-RU" dirty="0" smtClean="0"/>
              <a:t>Класс делится на 2 команды. </a:t>
            </a:r>
          </a:p>
          <a:p>
            <a:endParaRPr lang="ru-RU" dirty="0" smtClean="0"/>
          </a:p>
          <a:p>
            <a:r>
              <a:rPr lang="ru-RU" dirty="0" smtClean="0"/>
              <a:t>Задание: придумать сказочное название,</a:t>
            </a:r>
          </a:p>
          <a:p>
            <a:endParaRPr lang="ru-RU" dirty="0" smtClean="0"/>
          </a:p>
          <a:p>
            <a:r>
              <a:rPr lang="ru-RU" dirty="0" smtClean="0"/>
              <a:t>Выбрать капитана.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Сказочная команда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5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760" y="160808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Журнал «Внучок» разных лет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yandex.ru/images/search</a:t>
            </a:r>
            <a:r>
              <a:rPr lang="ru-RU" sz="2800" dirty="0" smtClean="0"/>
              <a:t> - картинки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8650" y="1895311"/>
            <a:ext cx="788670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0310" y="2985866"/>
            <a:ext cx="705504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endParaRPr lang="ru-RU" dirty="0">
              <a:solidFill>
                <a:prstClr val="black"/>
              </a:solidFill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000" dirty="0">
                <a:solidFill>
                  <a:prstClr val="black"/>
                </a:solidFill>
                <a:latin typeface="Monotype Corsiva" pitchFamily="66" charset="0"/>
              </a:rPr>
              <a:t>источник </a:t>
            </a:r>
            <a:r>
              <a:rPr lang="ru-RU" sz="2000" dirty="0" smtClean="0">
                <a:solidFill>
                  <a:prstClr val="black"/>
                </a:solidFill>
                <a:latin typeface="Monotype Corsiva" pitchFamily="66" charset="0"/>
              </a:rPr>
              <a:t>шаблона для презентации: </a:t>
            </a:r>
            <a:endParaRPr lang="ru-RU" sz="2000" dirty="0">
              <a:solidFill>
                <a:prstClr val="black"/>
              </a:solidFill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000" dirty="0">
                <a:solidFill>
                  <a:srgbClr val="FF0000"/>
                </a:solidFill>
                <a:latin typeface="Monotype Corsiva" pitchFamily="66" charset="0"/>
              </a:rPr>
              <a:t>Автор: Полищук Татьяна Константиновна, учитель начальных классов, Иркутская область, МБОУ Семёновская СОШ.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81050" y="5175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mtClean="0"/>
              <a:t>Источники: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44989" y="423841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/>
              <a:t>Презентация подготовлена </a:t>
            </a:r>
            <a:r>
              <a:rPr lang="ru-RU" sz="2000" dirty="0" err="1" smtClean="0"/>
              <a:t>Игнатовской</a:t>
            </a:r>
            <a:r>
              <a:rPr lang="ru-RU" sz="2000" dirty="0" smtClean="0"/>
              <a:t> Н.Г.,</a:t>
            </a:r>
          </a:p>
          <a:p>
            <a:pPr algn="ctr"/>
            <a:r>
              <a:rPr lang="ru-RU" sz="2000" dirty="0" smtClean="0"/>
              <a:t>МБОУ «СОШ № 28» г. Магадана</a:t>
            </a:r>
          </a:p>
          <a:p>
            <a:pPr algn="ctr"/>
            <a:r>
              <a:rPr lang="ru-RU" sz="2000" dirty="0" smtClean="0"/>
              <a:t>05.11.2015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8032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46161"/>
            <a:ext cx="7886700" cy="5004798"/>
          </a:xfrm>
        </p:spPr>
        <p:txBody>
          <a:bodyPr/>
          <a:lstStyle/>
          <a:p>
            <a:r>
              <a:rPr lang="ru-RU" dirty="0" smtClean="0"/>
              <a:t>Задание: быстро и правильно собрать имя сказочного героя:</a:t>
            </a:r>
          </a:p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3015" y="70268"/>
            <a:ext cx="6564573" cy="1117087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Сказочная путаница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82052" y="1624083"/>
            <a:ext cx="2811439" cy="4722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Елена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Домовёнок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Добрыня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Старик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Барон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Лисичка</a:t>
            </a:r>
          </a:p>
          <a:p>
            <a:pPr algn="ctr"/>
            <a:r>
              <a:rPr lang="ru-RU" sz="2800" dirty="0" err="1" smtClean="0">
                <a:solidFill>
                  <a:schemeClr val="tx1"/>
                </a:solidFill>
              </a:rPr>
              <a:t>Кащей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Крокодил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Царевна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Курочка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Винни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70310" y="1528549"/>
            <a:ext cx="2891051" cy="491319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err="1" smtClean="0">
                <a:solidFill>
                  <a:schemeClr val="tx1"/>
                </a:solidFill>
              </a:rPr>
              <a:t>Несмеяна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err="1" smtClean="0">
                <a:solidFill>
                  <a:schemeClr val="tx1"/>
                </a:solidFill>
              </a:rPr>
              <a:t>Мюнхаузен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Гена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Ряба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Сестричка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Пух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Никитич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Кузя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Премудрая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Хоттабыч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Бессмертный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3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46161"/>
            <a:ext cx="7886700" cy="5004798"/>
          </a:xfrm>
        </p:spPr>
        <p:txBody>
          <a:bodyPr/>
          <a:lstStyle/>
          <a:p>
            <a:r>
              <a:rPr lang="ru-RU" dirty="0" smtClean="0"/>
              <a:t>Правильный ответ:</a:t>
            </a:r>
          </a:p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2639" y="70268"/>
            <a:ext cx="7806519" cy="1117087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Сказочная путаница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82052" y="1624083"/>
            <a:ext cx="2811439" cy="4722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Елена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Домовёнок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Добрыня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Старик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Барон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Лисичка</a:t>
            </a:r>
          </a:p>
          <a:p>
            <a:pPr algn="ctr"/>
            <a:r>
              <a:rPr lang="ru-RU" sz="2800" dirty="0" err="1" smtClean="0">
                <a:solidFill>
                  <a:schemeClr val="tx1"/>
                </a:solidFill>
              </a:rPr>
              <a:t>Кащей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Крокодил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Царевна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Курочка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Винни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20435" y="1528548"/>
            <a:ext cx="2891051" cy="491319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Премудрая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Кузя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Никитич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Хоттабыч</a:t>
            </a:r>
          </a:p>
          <a:p>
            <a:pPr algn="ctr"/>
            <a:r>
              <a:rPr lang="ru-RU" sz="2800" dirty="0" err="1">
                <a:solidFill>
                  <a:schemeClr val="tx1"/>
                </a:solidFill>
              </a:rPr>
              <a:t>Мюнхаузен</a:t>
            </a:r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Сестричка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Бессмертный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Гена</a:t>
            </a:r>
          </a:p>
          <a:p>
            <a:pPr algn="ctr"/>
            <a:r>
              <a:rPr lang="ru-RU" sz="2800" dirty="0" err="1" smtClean="0">
                <a:solidFill>
                  <a:schemeClr val="tx1"/>
                </a:solidFill>
              </a:rPr>
              <a:t>Несмеяна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Ряба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Пух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0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46161"/>
            <a:ext cx="7886700" cy="50047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38835" y="356959"/>
            <a:ext cx="5253535" cy="83039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Волшебный нос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8" t="27222"/>
          <a:stretch/>
        </p:blipFill>
        <p:spPr>
          <a:xfrm>
            <a:off x="5340439" y="3821373"/>
            <a:ext cx="3360212" cy="2750888"/>
          </a:xfrm>
          <a:prstGeom prst="rect">
            <a:avLst/>
          </a:prstGeom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761758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На доске рисуем весёлую рожицу без носа. </a:t>
            </a:r>
          </a:p>
          <a:p>
            <a:r>
              <a:rPr lang="ru-RU" sz="3200" dirty="0" smtClean="0"/>
              <a:t>Из пластилина лепится нос. </a:t>
            </a:r>
          </a:p>
          <a:p>
            <a:r>
              <a:rPr lang="ru-RU" sz="3200" dirty="0" smtClean="0"/>
              <a:t>Игрок становится в 3 метрах от доски, и ему завязывают глаза.</a:t>
            </a:r>
          </a:p>
          <a:p>
            <a:r>
              <a:rPr lang="ru-RU" sz="3200" dirty="0" smtClean="0"/>
              <a:t>Его задача – прилепить нос как можно точнее.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     Точное попадание –</a:t>
            </a:r>
          </a:p>
          <a:p>
            <a:r>
              <a:rPr lang="ru-RU" sz="3200" dirty="0" smtClean="0"/>
              <a:t>                      1 балл.</a:t>
            </a:r>
          </a:p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1194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46161"/>
            <a:ext cx="7886700" cy="50047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8616" y="475241"/>
            <a:ext cx="8119564" cy="120131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  Ответь на вопросы 1-5 и расшифруй криптограмму:</a:t>
            </a: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" t="11402" r="2252" b="46866"/>
          <a:stretch/>
        </p:blipFill>
        <p:spPr>
          <a:xfrm>
            <a:off x="191069" y="1344659"/>
            <a:ext cx="8952931" cy="5513341"/>
          </a:xfrm>
          <a:prstGeom prst="rect">
            <a:avLst/>
          </a:prstGeo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2197614" y="60043"/>
            <a:ext cx="5253535" cy="8303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Загадка от Бабы-Яги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46161"/>
            <a:ext cx="7886700" cy="50047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8616" y="475241"/>
            <a:ext cx="8119564" cy="120131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  Ответь на вопросы 1-5 и расшифруй криптограмму:</a:t>
            </a: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" t="11402" r="2252" b="46866"/>
          <a:stretch/>
        </p:blipFill>
        <p:spPr>
          <a:xfrm>
            <a:off x="191069" y="1344659"/>
            <a:ext cx="8952931" cy="5513341"/>
          </a:xfrm>
          <a:prstGeom prst="rect">
            <a:avLst/>
          </a:prstGeo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2197614" y="310491"/>
            <a:ext cx="5253535" cy="5799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Разгадка Бабы-Яги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86149" y="3828285"/>
            <a:ext cx="1439471" cy="546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ПОМЕЛО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451149" y="4374373"/>
            <a:ext cx="1187031" cy="555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ИЗЮМ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87099" y="4818279"/>
            <a:ext cx="1139691" cy="432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СТАКАН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889509" y="6383866"/>
            <a:ext cx="934872" cy="433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ЧУЛОК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765779" y="5582226"/>
            <a:ext cx="934872" cy="433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30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46161"/>
            <a:ext cx="7886700" cy="50047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8616" y="627641"/>
            <a:ext cx="8119564" cy="120131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   Землю копала, ничуть не устала. Что это?             </a:t>
            </a: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" t="11402" r="54320" b="49386"/>
          <a:stretch/>
        </p:blipFill>
        <p:spPr>
          <a:xfrm>
            <a:off x="2708493" y="1520666"/>
            <a:ext cx="3739810" cy="5180384"/>
          </a:xfrm>
          <a:prstGeom prst="rect">
            <a:avLst/>
          </a:prstGeo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2197614" y="354842"/>
            <a:ext cx="5253535" cy="668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Разгадка Бабы-Яги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5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480" y="890439"/>
            <a:ext cx="7886700" cy="49605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1480" y="1296536"/>
            <a:ext cx="7886700" cy="439457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Выходят представители от разных команд. Один из игроков изображает зеркало, другой делает разные движения. 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Задача зеркала – правильно повторить их. Жюри оценивает правильность повтора и оригинальность набора движений. </a:t>
            </a: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876422" y="1050878"/>
            <a:ext cx="7636816" cy="482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2552132" y="599718"/>
            <a:ext cx="7560860" cy="69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Кривое зеркало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76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</TotalTime>
  <Words>509</Words>
  <Application>Microsoft Office PowerPoint</Application>
  <PresentationFormat>Экран (4:3)</PresentationFormat>
  <Paragraphs>166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Monotype Corsiva</vt:lpstr>
      <vt:lpstr>Times New Roman</vt:lpstr>
      <vt:lpstr>Тема Office</vt:lpstr>
      <vt:lpstr>Объект упаковщика для оболочки</vt:lpstr>
      <vt:lpstr>«В гостях у сказки»</vt:lpstr>
      <vt:lpstr>Сказочная команда</vt:lpstr>
      <vt:lpstr>Сказочная путаница</vt:lpstr>
      <vt:lpstr>Сказочная путаница</vt:lpstr>
      <vt:lpstr>Волшебный нос</vt:lpstr>
      <vt:lpstr>   Ответь на вопросы 1-5 и расшифруй криптограмму:</vt:lpstr>
      <vt:lpstr>   Ответь на вопросы 1-5 и расшифруй криптограмму:</vt:lpstr>
      <vt:lpstr>   Землю копала, ничуть не устала. Что это?             </vt:lpstr>
      <vt:lpstr>Выходят представители от разных команд. Один из игроков изображает зеркало, другой делает разные движения.   Задача зеркала – правильно повторить их. Жюри оценивает правильность повтора и оригинальность набора движений. </vt:lpstr>
      <vt:lpstr>   Разгадай сканворд,  из оставшихся букв сложится пословица.            </vt:lpstr>
      <vt:lpstr>Пословица: «В каждой сказке есть доля правды».            </vt:lpstr>
      <vt:lpstr>Каждая команда выставляет на конкурс свою Царевну Несмеяну, её задача – не рассмеяться, а задача команды соперников – рассмешить её. Оцениваются оба задания.        </vt:lpstr>
      <vt:lpstr>пройдём тест «Кто ты из героев кукольного театра?»</vt:lpstr>
      <vt:lpstr>Ответь на вопросы, подсчитай, значков какого цвета у тебя больше. Тогда ты узнаешь, на кого похож!          1. Что нужно обязательно сделать утром?                    Умыться и почистить зубы                    Полежать и вспомнить прекрасный сон.                    Зарядку!                    Поесть.          2. После школы ты обычно:                    Бегаешь во дворе                    Вырезаешь сердечки на деревьях.                    Идёшь в спортивную секцию или кружок.                    Идёшь домой и делаешь домашнее задание.        </vt:lpstr>
      <vt:lpstr>   3. Какое блюдо тебе больше нравится?                     Овощной салат                    Гамбургер                    Мороженое                    Йогурт   4. Карабас-Барабас посадил тебя в чулан.  Что ты будешь  делать?                                                          Вышибать дверь.                    Плакать.                    Ругаться и взывать к его совести.                    Обхитрю его!             </vt:lpstr>
      <vt:lpstr>             5. К тебе подошли двое незнакомцев и попросили помочь.  Твои  действия:                Я с незнакомцами не разговариваю.               Я расплачусь от жалости.               Ха-ха, неудачники, так им и надо!               Чем смогу, помогу.  Подсчитай, значков какого цвета у тебя больше? Если синих, то  ты больше похож (а) на Мальвину, если белых – на Пьеро, если красных – на Арлекина, если оранжевых – на Буратино.          </vt:lpstr>
      <vt:lpstr>   </vt:lpstr>
      <vt:lpstr>Подведение итогов </vt:lpstr>
      <vt:lpstr>Сказочная корона</vt:lpstr>
      <vt:lpstr>Журнал «Внучок» разных лет  https://yandex.ru/images/search - картинки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Наталья</cp:lastModifiedBy>
  <cp:revision>31</cp:revision>
  <dcterms:created xsi:type="dcterms:W3CDTF">2015-01-07T10:14:09Z</dcterms:created>
  <dcterms:modified xsi:type="dcterms:W3CDTF">2019-01-16T12:53:29Z</dcterms:modified>
</cp:coreProperties>
</file>