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2" r:id="rId5"/>
    <p:sldId id="264" r:id="rId6"/>
    <p:sldId id="258" r:id="rId7"/>
    <p:sldId id="259" r:id="rId8"/>
    <p:sldId id="277" r:id="rId9"/>
    <p:sldId id="278" r:id="rId10"/>
    <p:sldId id="282" r:id="rId11"/>
    <p:sldId id="279" r:id="rId12"/>
    <p:sldId id="265" r:id="rId13"/>
    <p:sldId id="269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3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99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8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492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20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11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5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15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99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4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586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9C6FF-4BE3-4DFC-AA2B-782C70DC7D1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F364D-2F74-4387-A7EC-426C9DDC1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5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062" y="0"/>
            <a:ext cx="12192000" cy="6875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940" y="1811328"/>
            <a:ext cx="7531995" cy="2374305"/>
          </a:xfrm>
        </p:spPr>
        <p:txBody>
          <a:bodyPr>
            <a:normAutofit/>
          </a:bodyPr>
          <a:lstStyle/>
          <a:p>
            <a:r>
              <a:rPr lang="ru-RU" sz="7200" dirty="0" smtClean="0"/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Весна идёт, </a:t>
            </a:r>
            <a:br>
              <a:rPr lang="ru-RU" sz="8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8000" dirty="0"/>
              <a:t> </a:t>
            </a:r>
            <a:r>
              <a:rPr lang="ru-RU" sz="8000" dirty="0" smtClean="0"/>
              <a:t>     </a:t>
            </a:r>
            <a:r>
              <a:rPr lang="ru-RU" sz="8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весне – дорогу!</a:t>
            </a:r>
            <a:endParaRPr lang="ru-RU" sz="8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13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18547"/>
          </a:xfrm>
        </p:spPr>
      </p:pic>
    </p:spTree>
    <p:extLst>
      <p:ext uri="{BB962C8B-B14F-4D97-AF65-F5344CB8AC3E}">
        <p14:creationId xmlns:p14="http://schemas.microsoft.com/office/powerpoint/2010/main" val="4850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0"/>
            <a:ext cx="12088969" cy="6808887"/>
          </a:xfrm>
        </p:spPr>
      </p:pic>
    </p:spTree>
    <p:extLst>
      <p:ext uri="{BB962C8B-B14F-4D97-AF65-F5344CB8AC3E}">
        <p14:creationId xmlns:p14="http://schemas.microsoft.com/office/powerpoint/2010/main" val="240892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627" y="0"/>
            <a:ext cx="9181563" cy="6886172"/>
          </a:xfrm>
        </p:spPr>
      </p:pic>
    </p:spTree>
    <p:extLst>
      <p:ext uri="{BB962C8B-B14F-4D97-AF65-F5344CB8AC3E}">
        <p14:creationId xmlns:p14="http://schemas.microsoft.com/office/powerpoint/2010/main" val="40291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Приметы марта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t="70515" b="8159"/>
          <a:stretch/>
        </p:blipFill>
        <p:spPr>
          <a:xfrm>
            <a:off x="1468191" y="2009105"/>
            <a:ext cx="9619062" cy="2962140"/>
          </a:xfrm>
        </p:spPr>
      </p:pic>
    </p:spTree>
    <p:extLst>
      <p:ext uri="{BB962C8B-B14F-4D97-AF65-F5344CB8AC3E}">
        <p14:creationId xmlns:p14="http://schemas.microsoft.com/office/powerpoint/2010/main" val="372263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Приметы апреля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9" t="22040" r="9599" b="62629"/>
          <a:stretch/>
        </p:blipFill>
        <p:spPr>
          <a:xfrm>
            <a:off x="536796" y="2292440"/>
            <a:ext cx="11398599" cy="314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0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Приметы мая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5" t="20786" r="7543" b="64048"/>
          <a:stretch/>
        </p:blipFill>
        <p:spPr>
          <a:xfrm>
            <a:off x="445908" y="1868556"/>
            <a:ext cx="11583851" cy="31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4" y="0"/>
            <a:ext cx="121167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0943" y="159063"/>
            <a:ext cx="8473226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Собери пословицу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6980"/>
            <a:ext cx="10515600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323547"/>
              </p:ext>
            </p:extLst>
          </p:nvPr>
        </p:nvGraphicFramePr>
        <p:xfrm>
          <a:off x="2923505" y="1275274"/>
          <a:ext cx="9010918" cy="534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5624"/>
                <a:gridCol w="3735294"/>
              </a:tblGrid>
              <a:tr h="1068236">
                <a:tc>
                  <a:txBody>
                    <a:bodyPr/>
                    <a:lstStyle/>
                    <a:p>
                      <a:r>
                        <a:rPr lang="ru-RU" sz="3000" dirty="0" smtClean="0"/>
                        <a:t>Вода с гор потекла - … </a:t>
                      </a:r>
                      <a:endParaRPr lang="ru-RU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/>
                        <a:t>весну встречай</a:t>
                      </a:r>
                    </a:p>
                    <a:p>
                      <a:endParaRPr lang="ru-RU" sz="30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/>
                        <a:t>Кто спит весною, …</a:t>
                      </a:r>
                    </a:p>
                    <a:p>
                      <a:endParaRPr lang="ru-RU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dirty="0" smtClean="0"/>
                        <a:t>тот осенью повеселится</a:t>
                      </a:r>
                      <a:endParaRPr lang="ru-RU" sz="30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/>
                        <a:t>Увидел грача - …</a:t>
                      </a:r>
                    </a:p>
                    <a:p>
                      <a:endParaRPr lang="ru-RU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dirty="0" smtClean="0"/>
                        <a:t>весну принесла</a:t>
                      </a:r>
                      <a:endParaRPr lang="ru-RU" sz="30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/>
                        <a:t>Без первой ласточки …</a:t>
                      </a:r>
                    </a:p>
                    <a:p>
                      <a:endParaRPr lang="ru-RU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dirty="0" smtClean="0"/>
                        <a:t>плачет зимою</a:t>
                      </a:r>
                      <a:endParaRPr lang="ru-RU" sz="30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/>
                        <a:t>Кто весною потрудится, …</a:t>
                      </a:r>
                    </a:p>
                    <a:p>
                      <a:endParaRPr lang="ru-RU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dirty="0" smtClean="0"/>
                        <a:t>весна не обходится</a:t>
                      </a:r>
                      <a:endParaRPr lang="ru-RU" sz="3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92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8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Собери пословицу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6980"/>
            <a:ext cx="10515600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75580"/>
              </p:ext>
            </p:extLst>
          </p:nvPr>
        </p:nvGraphicFramePr>
        <p:xfrm>
          <a:off x="2962139" y="1227048"/>
          <a:ext cx="8796272" cy="5339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6272"/>
              </a:tblGrid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Вода с гор потекла - весну принесла</a:t>
                      </a:r>
                      <a:endParaRPr lang="ru-RU" sz="3200" dirty="0"/>
                    </a:p>
                  </a:txBody>
                  <a:tcPr/>
                </a:tc>
              </a:tr>
              <a:tr h="10661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Кто спит весною, плачет зимою</a:t>
                      </a:r>
                      <a:endParaRPr lang="ru-RU" sz="32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Увидел грача - весну встречай</a:t>
                      </a:r>
                      <a:endParaRPr lang="ru-RU" sz="32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Без первой ласточки весна не обходится</a:t>
                      </a:r>
                      <a:endParaRPr lang="ru-RU" sz="3200" dirty="0"/>
                    </a:p>
                  </a:txBody>
                  <a:tcPr/>
                </a:tc>
              </a:tr>
              <a:tr h="10682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Кто весною потрудится, тот осенью повеселится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4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7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Отгадай загадку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98" y="1596980"/>
            <a:ext cx="8365901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39" y="1996225"/>
            <a:ext cx="497520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Раз в весенние денёчки</a:t>
            </a:r>
          </a:p>
          <a:p>
            <a:r>
              <a:rPr lang="ru-RU" sz="3200" dirty="0" smtClean="0"/>
              <a:t>Показались лепесточки.</a:t>
            </a:r>
          </a:p>
          <a:p>
            <a:r>
              <a:rPr lang="ru-RU" sz="3200" dirty="0" smtClean="0"/>
              <a:t>К солнцу тянется прилежно</a:t>
            </a:r>
          </a:p>
          <a:p>
            <a:r>
              <a:rPr lang="ru-RU" sz="3200" dirty="0" smtClean="0"/>
              <a:t>Хрупкий маленький …</a:t>
            </a:r>
          </a:p>
          <a:p>
            <a:endParaRPr lang="ru-RU" sz="3200" dirty="0"/>
          </a:p>
          <a:p>
            <a:r>
              <a:rPr lang="ru-RU" sz="3200" dirty="0" smtClean="0"/>
              <a:t>               </a:t>
            </a:r>
            <a:r>
              <a:rPr lang="ru-RU" sz="3200" b="1" dirty="0" smtClean="0"/>
              <a:t>Подснежник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2121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8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Отгадай загадку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98" y="1596980"/>
            <a:ext cx="8365901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39" y="1996225"/>
            <a:ext cx="551548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В первом месяце весеннем</a:t>
            </a:r>
          </a:p>
          <a:p>
            <a:r>
              <a:rPr lang="ru-RU" sz="3200" dirty="0" smtClean="0"/>
              <a:t>Повод есть для поздравленья!</a:t>
            </a:r>
          </a:p>
          <a:p>
            <a:r>
              <a:rPr lang="ru-RU" sz="3200" dirty="0" smtClean="0"/>
              <a:t>Маме я букет дарю</a:t>
            </a:r>
          </a:p>
          <a:p>
            <a:r>
              <a:rPr lang="ru-RU" sz="3200" dirty="0" smtClean="0"/>
              <a:t>И за всё благодарю!</a:t>
            </a:r>
          </a:p>
          <a:p>
            <a:endParaRPr lang="ru-RU" sz="3200" dirty="0"/>
          </a:p>
          <a:p>
            <a:r>
              <a:rPr lang="ru-RU" sz="3200" dirty="0" smtClean="0"/>
              <a:t>                                     </a:t>
            </a:r>
            <a:r>
              <a:rPr lang="ru-RU" sz="3200" b="1" dirty="0" smtClean="0"/>
              <a:t>8 марта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1646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8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Отгадай загадку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98" y="1596980"/>
            <a:ext cx="8365901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39" y="1996225"/>
            <a:ext cx="575510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Солнце землю согревает.</a:t>
            </a:r>
          </a:p>
          <a:p>
            <a:r>
              <a:rPr lang="ru-RU" sz="3200" dirty="0" smtClean="0"/>
              <a:t>Возвращайтесь, птичьи стаи!</a:t>
            </a:r>
          </a:p>
          <a:p>
            <a:r>
              <a:rPr lang="ru-RU" sz="3200" dirty="0" smtClean="0"/>
              <a:t>Я для вас построю дом!</a:t>
            </a:r>
          </a:p>
          <a:p>
            <a:r>
              <a:rPr lang="ru-RU" sz="3200" dirty="0" smtClean="0"/>
              <a:t>Кстати, как зовётся он?</a:t>
            </a:r>
          </a:p>
          <a:p>
            <a:endParaRPr lang="ru-RU" sz="3200" dirty="0"/>
          </a:p>
          <a:p>
            <a:r>
              <a:rPr lang="ru-RU" sz="3200" dirty="0" smtClean="0"/>
              <a:t>                                     </a:t>
            </a:r>
            <a:r>
              <a:rPr lang="ru-RU" sz="3200" b="1" dirty="0" smtClean="0"/>
              <a:t>Скворечник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75289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8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Отгадай загадку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98" y="1596980"/>
            <a:ext cx="8365901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39" y="1996225"/>
            <a:ext cx="477047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Во дворах, садах и парках</a:t>
            </a:r>
          </a:p>
          <a:p>
            <a:r>
              <a:rPr lang="ru-RU" sz="3200" dirty="0" smtClean="0"/>
              <a:t>Ждут нас дивные подарки</a:t>
            </a:r>
          </a:p>
          <a:p>
            <a:r>
              <a:rPr lang="ru-RU" sz="3200" dirty="0" smtClean="0"/>
              <a:t>Расчудесной красоты!</a:t>
            </a:r>
          </a:p>
          <a:p>
            <a:r>
              <a:rPr lang="ru-RU" sz="3200" dirty="0" smtClean="0"/>
              <a:t>Это расцвели …</a:t>
            </a:r>
          </a:p>
          <a:p>
            <a:endParaRPr lang="ru-RU" sz="3200" dirty="0"/>
          </a:p>
          <a:p>
            <a:r>
              <a:rPr lang="ru-RU" sz="3200" dirty="0" smtClean="0"/>
              <a:t>                                     </a:t>
            </a:r>
            <a:r>
              <a:rPr lang="ru-RU" sz="3200" b="1" dirty="0" smtClean="0"/>
              <a:t>Цветы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1125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8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Отгадай загадку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98" y="1596980"/>
            <a:ext cx="8365901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39" y="1996225"/>
            <a:ext cx="523534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Кто там с крыши надо мною</a:t>
            </a:r>
          </a:p>
          <a:p>
            <a:r>
              <a:rPr lang="ru-RU" sz="3200" dirty="0" smtClean="0"/>
              <a:t>Нависает в холода?</a:t>
            </a:r>
          </a:p>
          <a:p>
            <a:r>
              <a:rPr lang="ru-RU" sz="3200" dirty="0" smtClean="0"/>
              <a:t>У кого это весною</a:t>
            </a:r>
          </a:p>
          <a:p>
            <a:r>
              <a:rPr lang="ru-RU" sz="3200" dirty="0" smtClean="0"/>
              <a:t>С носа капает вода?</a:t>
            </a:r>
          </a:p>
          <a:p>
            <a:endParaRPr lang="ru-RU" sz="3200" dirty="0"/>
          </a:p>
          <a:p>
            <a:r>
              <a:rPr lang="ru-RU" sz="3200" dirty="0" smtClean="0"/>
              <a:t>                                     </a:t>
            </a:r>
            <a:r>
              <a:rPr lang="ru-RU" sz="3200" b="1" dirty="0" smtClean="0"/>
              <a:t>Сосулька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4054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8" y="12708"/>
            <a:ext cx="12056702" cy="6679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142063"/>
            <a:ext cx="679897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Отгадай загадку о весне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98" y="1596980"/>
            <a:ext cx="8365901" cy="4579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39" y="1996225"/>
            <a:ext cx="603517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Она приходит с ласкою</a:t>
            </a:r>
          </a:p>
          <a:p>
            <a:r>
              <a:rPr lang="ru-RU" sz="3200" dirty="0" smtClean="0"/>
              <a:t>И со своею </a:t>
            </a:r>
            <a:r>
              <a:rPr lang="ru-RU" sz="3200" dirty="0" err="1" smtClean="0"/>
              <a:t>сказкою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Волшебной палочкой взмахнёт – </a:t>
            </a:r>
          </a:p>
          <a:p>
            <a:r>
              <a:rPr lang="ru-RU" sz="3200" dirty="0" smtClean="0"/>
              <a:t>В лесу подснежник расцветёт.</a:t>
            </a:r>
          </a:p>
          <a:p>
            <a:endParaRPr lang="ru-RU" sz="3200" dirty="0"/>
          </a:p>
          <a:p>
            <a:r>
              <a:rPr lang="ru-RU" sz="3200" dirty="0" smtClean="0"/>
              <a:t>                                     </a:t>
            </a:r>
            <a:r>
              <a:rPr lang="ru-RU" sz="3200" b="1" dirty="0" smtClean="0"/>
              <a:t>Весна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33529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628" y="75720"/>
            <a:ext cx="8936865" cy="6709523"/>
          </a:xfrm>
        </p:spPr>
      </p:pic>
    </p:spTree>
    <p:extLst>
      <p:ext uri="{BB962C8B-B14F-4D97-AF65-F5344CB8AC3E}">
        <p14:creationId xmlns:p14="http://schemas.microsoft.com/office/powerpoint/2010/main" val="28718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Продолжи строчку…</a:t>
            </a: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000" dirty="0" smtClean="0"/>
              <a:t>Зима </a:t>
            </a:r>
            <a:r>
              <a:rPr lang="ru-RU" sz="4000" dirty="0"/>
              <a:t>недаром злится,</a:t>
            </a:r>
            <a:br>
              <a:rPr lang="ru-RU" sz="4000" dirty="0"/>
            </a:br>
            <a:r>
              <a:rPr lang="ru-RU" sz="4000" dirty="0"/>
              <a:t>Прошла ее пора </a:t>
            </a:r>
            <a:r>
              <a:rPr lang="ru-RU" sz="4000" dirty="0" smtClean="0"/>
              <a:t>–</a:t>
            </a:r>
          </a:p>
          <a:p>
            <a:pPr marL="0" indent="0">
              <a:buNone/>
            </a:pPr>
            <a:r>
              <a:rPr lang="ru-RU" sz="4000" dirty="0"/>
              <a:t>Весна в окно стучится</a:t>
            </a:r>
            <a:br>
              <a:rPr lang="ru-RU" sz="4000" dirty="0"/>
            </a:br>
            <a:r>
              <a:rPr lang="ru-RU" sz="4000" dirty="0"/>
              <a:t>И гонит со двора</a:t>
            </a:r>
            <a:r>
              <a:rPr lang="ru-RU" sz="4000" dirty="0" smtClean="0"/>
              <a:t>.</a:t>
            </a:r>
          </a:p>
          <a:p>
            <a:pPr marL="0" indent="0">
              <a:buNone/>
            </a:pPr>
            <a:endParaRPr lang="ru-RU" sz="4000" b="1" dirty="0" smtClean="0"/>
          </a:p>
          <a:p>
            <a:pPr marL="0" indent="0">
              <a:buNone/>
            </a:pPr>
            <a:r>
              <a:rPr lang="ru-RU" sz="4000" b="1" dirty="0" smtClean="0"/>
              <a:t>Федор </a:t>
            </a:r>
            <a:r>
              <a:rPr lang="ru-RU" sz="4000" b="1" dirty="0"/>
              <a:t>Тютчев</a:t>
            </a:r>
            <a:endParaRPr lang="ru-RU" sz="4000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96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Продолжи строчку…</a:t>
            </a: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000" dirty="0"/>
              <a:t>Черёмуха душистая</a:t>
            </a:r>
            <a:br>
              <a:rPr lang="ru-RU" sz="4000" dirty="0"/>
            </a:br>
            <a:r>
              <a:rPr lang="ru-RU" sz="4000" dirty="0"/>
              <a:t>С весною </a:t>
            </a:r>
            <a:r>
              <a:rPr lang="ru-RU" sz="4000" dirty="0" smtClean="0"/>
              <a:t>расцвела,</a:t>
            </a:r>
          </a:p>
          <a:p>
            <a:pPr marL="0" indent="0">
              <a:buNone/>
            </a:pP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И ветки золотистые,</a:t>
            </a:r>
            <a:br>
              <a:rPr lang="ru-RU" sz="4000" dirty="0"/>
            </a:br>
            <a:r>
              <a:rPr lang="ru-RU" sz="4000" dirty="0"/>
              <a:t>Что кудри, завила.</a:t>
            </a:r>
            <a:br>
              <a:rPr lang="ru-RU" sz="4000" dirty="0"/>
            </a:br>
            <a:endParaRPr lang="ru-RU" sz="4000" b="1" dirty="0" smtClean="0"/>
          </a:p>
          <a:p>
            <a:pPr marL="0" indent="0">
              <a:buNone/>
            </a:pPr>
            <a:r>
              <a:rPr lang="ru-RU" sz="4000" b="1" dirty="0"/>
              <a:t>Сергей Есенин</a:t>
            </a:r>
            <a:endParaRPr lang="ru-RU" sz="4000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73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Продолжи строчку…</a:t>
            </a: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000" dirty="0"/>
              <a:t>К нам весна шагает</a:t>
            </a:r>
            <a:br>
              <a:rPr lang="ru-RU" sz="4000" dirty="0"/>
            </a:br>
            <a:r>
              <a:rPr lang="ru-RU" sz="4000" dirty="0"/>
              <a:t>Быстрыми шагами</a:t>
            </a:r>
            <a:r>
              <a:rPr lang="ru-RU" sz="4000" dirty="0" smtClean="0"/>
              <a:t>,</a:t>
            </a:r>
          </a:p>
          <a:p>
            <a:pPr marL="0" indent="0">
              <a:buNone/>
            </a:pP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И сугробы тают</a:t>
            </a:r>
            <a:br>
              <a:rPr lang="ru-RU" sz="4000" dirty="0"/>
            </a:br>
            <a:r>
              <a:rPr lang="ru-RU" sz="4000" dirty="0"/>
              <a:t>Под её ногами.</a:t>
            </a:r>
            <a:br>
              <a:rPr lang="ru-RU" sz="4000" dirty="0"/>
            </a:br>
            <a:endParaRPr lang="ru-RU" sz="4000" dirty="0" smtClean="0"/>
          </a:p>
          <a:p>
            <a:pPr marL="0" indent="0">
              <a:buNone/>
            </a:pPr>
            <a:r>
              <a:rPr lang="ru-RU" sz="3700" b="1" dirty="0"/>
              <a:t>И. </a:t>
            </a:r>
            <a:r>
              <a:rPr lang="ru-RU" sz="3700" b="1" dirty="0" err="1"/>
              <a:t>Токмакова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21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Продолжи строчку…</a:t>
            </a: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000" dirty="0"/>
              <a:t>Травка зеленеет,</a:t>
            </a:r>
            <a:br>
              <a:rPr lang="ru-RU" sz="4000" dirty="0"/>
            </a:br>
            <a:r>
              <a:rPr lang="ru-RU" sz="4000" dirty="0"/>
              <a:t>Солнышко </a:t>
            </a:r>
            <a:r>
              <a:rPr lang="ru-RU" sz="4000" dirty="0" smtClean="0"/>
              <a:t>блестит…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0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Алексей Плещеев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5" b="23918"/>
          <a:stretch/>
        </p:blipFill>
        <p:spPr>
          <a:xfrm>
            <a:off x="2395469" y="1442435"/>
            <a:ext cx="6193301" cy="5322686"/>
          </a:xfrm>
        </p:spPr>
      </p:pic>
    </p:spTree>
    <p:extLst>
      <p:ext uri="{BB962C8B-B14F-4D97-AF65-F5344CB8AC3E}">
        <p14:creationId xmlns:p14="http://schemas.microsoft.com/office/powerpoint/2010/main" val="263705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" r="1369" b="17033"/>
          <a:stretch/>
        </p:blipFill>
        <p:spPr>
          <a:xfrm>
            <a:off x="528033" y="160975"/>
            <a:ext cx="11357817" cy="6600433"/>
          </a:xfrm>
        </p:spPr>
      </p:pic>
    </p:spTree>
    <p:extLst>
      <p:ext uri="{BB962C8B-B14F-4D97-AF65-F5344CB8AC3E}">
        <p14:creationId xmlns:p14="http://schemas.microsoft.com/office/powerpoint/2010/main" val="30811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3"/>
          <a:stretch/>
        </p:blipFill>
        <p:spPr>
          <a:xfrm>
            <a:off x="0" y="85985"/>
            <a:ext cx="6825801" cy="67591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77" r="46284"/>
          <a:stretch/>
        </p:blipFill>
        <p:spPr>
          <a:xfrm>
            <a:off x="7286500" y="143176"/>
            <a:ext cx="3997941" cy="3060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3" t="70097"/>
          <a:stretch/>
        </p:blipFill>
        <p:spPr>
          <a:xfrm>
            <a:off x="7279112" y="3216710"/>
            <a:ext cx="4005329" cy="364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4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263</Words>
  <Application>Microsoft Office PowerPoint</Application>
  <PresentationFormat>Широкоэкранный</PresentationFormat>
  <Paragraphs>93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Monotype Corsiva</vt:lpstr>
      <vt:lpstr>Тема Office</vt:lpstr>
      <vt:lpstr> Весна идёт,        весне – дорогу!</vt:lpstr>
      <vt:lpstr>Презентация PowerPoint</vt:lpstr>
      <vt:lpstr>Продолжи строчку…</vt:lpstr>
      <vt:lpstr>Продолжи строчку…</vt:lpstr>
      <vt:lpstr>Продолжи строчку…</vt:lpstr>
      <vt:lpstr>Продолжи строчку…</vt:lpstr>
      <vt:lpstr>Алексей Плещеев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Приметы марта</vt:lpstr>
      <vt:lpstr>Приметы апреля</vt:lpstr>
      <vt:lpstr>Приметы мая</vt:lpstr>
      <vt:lpstr>Собери пословицу о весне </vt:lpstr>
      <vt:lpstr>Собери пословицу о весне </vt:lpstr>
      <vt:lpstr>Отгадай загадку о весне </vt:lpstr>
      <vt:lpstr>Отгадай загадку о весне </vt:lpstr>
      <vt:lpstr>Отгадай загадку о весне </vt:lpstr>
      <vt:lpstr>Отгадай загадку о весне </vt:lpstr>
      <vt:lpstr>Отгадай загадку о весне </vt:lpstr>
      <vt:lpstr>Отгадай загадку о весне </vt:lpstr>
      <vt:lpstr>Презентация PowerPoint</vt:lpstr>
    </vt:vector>
  </TitlesOfParts>
  <Company>DNS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13</cp:revision>
  <dcterms:created xsi:type="dcterms:W3CDTF">2018-03-11T13:05:44Z</dcterms:created>
  <dcterms:modified xsi:type="dcterms:W3CDTF">2018-03-29T21:55:13Z</dcterms:modified>
</cp:coreProperties>
</file>